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14" r:id="rId5"/>
    <p:sldId id="264" r:id="rId6"/>
    <p:sldId id="315" r:id="rId7"/>
    <p:sldId id="313" r:id="rId8"/>
    <p:sldId id="316" r:id="rId9"/>
    <p:sldId id="31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D4284-AB21-44F7-AB90-0797ADF42B20}" v="6" dt="2023-08-31T21:54:44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DBD4284-AB21-44F7-AB90-0797ADF42B20}"/>
    <pc:docChg chg="undo custSel addSld delSld modSld sldOrd">
      <pc:chgData name="Ellsworth, Tricia" userId="01d6a956-2361-406b-8257-931c99b3a1b5" providerId="ADAL" clId="{0DBD4284-AB21-44F7-AB90-0797ADF42B20}" dt="2023-08-31T21:55:14.413" v="39" actId="1076"/>
      <pc:docMkLst>
        <pc:docMk/>
      </pc:docMkLst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3748188984" sldId="261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2147759825" sldId="262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530443336" sldId="263"/>
        </pc:sldMkLst>
      </pc:sldChg>
      <pc:sldChg chg="addSp delSp modSp mod modClrScheme chgLayout">
        <pc:chgData name="Ellsworth, Tricia" userId="01d6a956-2361-406b-8257-931c99b3a1b5" providerId="ADAL" clId="{0DBD4284-AB21-44F7-AB90-0797ADF42B20}" dt="2023-08-31T21:54:36.524" v="27" actId="1076"/>
        <pc:sldMkLst>
          <pc:docMk/>
          <pc:sldMk cId="2687685456" sldId="264"/>
        </pc:sldMkLst>
        <pc:spChg chg="del mod">
          <ac:chgData name="Ellsworth, Tricia" userId="01d6a956-2361-406b-8257-931c99b3a1b5" providerId="ADAL" clId="{0DBD4284-AB21-44F7-AB90-0797ADF42B20}" dt="2023-08-31T21:53:57.027" v="10" actId="700"/>
          <ac:spMkLst>
            <pc:docMk/>
            <pc:sldMk cId="2687685456" sldId="264"/>
            <ac:spMk id="2" creationId="{287DF1D0-A404-4179-9F67-39DE02527F3E}"/>
          </ac:spMkLst>
        </pc:spChg>
        <pc:picChg chg="mod">
          <ac:chgData name="Ellsworth, Tricia" userId="01d6a956-2361-406b-8257-931c99b3a1b5" providerId="ADAL" clId="{0DBD4284-AB21-44F7-AB90-0797ADF42B20}" dt="2023-08-31T21:54:36.524" v="27" actId="1076"/>
          <ac:picMkLst>
            <pc:docMk/>
            <pc:sldMk cId="2687685456" sldId="264"/>
            <ac:picMk id="3" creationId="{74C58898-82E4-4AFC-A10A-C90169070306}"/>
          </ac:picMkLst>
        </pc:picChg>
        <pc:picChg chg="add del">
          <ac:chgData name="Ellsworth, Tricia" userId="01d6a956-2361-406b-8257-931c99b3a1b5" providerId="ADAL" clId="{0DBD4284-AB21-44F7-AB90-0797ADF42B20}" dt="2023-08-31T21:54:18.099" v="21" actId="21"/>
          <ac:picMkLst>
            <pc:docMk/>
            <pc:sldMk cId="2687685456" sldId="264"/>
            <ac:picMk id="4" creationId="{09431083-B964-438B-B21B-BA1B2D3D4C50}"/>
          </ac:picMkLst>
        </pc:picChg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814004957" sldId="266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716227378" sldId="267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728006442" sldId="295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5909302" sldId="296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812828514" sldId="297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3943708529" sldId="298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29115817" sldId="299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3807805778" sldId="300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477594122" sldId="301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198983863" sldId="303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505400908" sldId="304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175951569" sldId="305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801488446" sldId="306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726238325" sldId="307"/>
        </pc:sldMkLst>
      </pc:sldChg>
      <pc:sldChg chg="delSp modSp mod modClrScheme chgLayout">
        <pc:chgData name="Ellsworth, Tricia" userId="01d6a956-2361-406b-8257-931c99b3a1b5" providerId="ADAL" clId="{0DBD4284-AB21-44F7-AB90-0797ADF42B20}" dt="2023-08-31T21:55:14.413" v="39" actId="1076"/>
        <pc:sldMkLst>
          <pc:docMk/>
          <pc:sldMk cId="3393245297" sldId="313"/>
        </pc:sldMkLst>
        <pc:spChg chg="mod ord">
          <ac:chgData name="Ellsworth, Tricia" userId="01d6a956-2361-406b-8257-931c99b3a1b5" providerId="ADAL" clId="{0DBD4284-AB21-44F7-AB90-0797ADF42B20}" dt="2023-08-31T21:55:04.165" v="36" actId="1076"/>
          <ac:spMkLst>
            <pc:docMk/>
            <pc:sldMk cId="3393245297" sldId="313"/>
            <ac:spMk id="2" creationId="{8797068B-038E-4CAD-B653-9C6C257A5EC8}"/>
          </ac:spMkLst>
        </pc:spChg>
        <pc:picChg chg="mod">
          <ac:chgData name="Ellsworth, Tricia" userId="01d6a956-2361-406b-8257-931c99b3a1b5" providerId="ADAL" clId="{0DBD4284-AB21-44F7-AB90-0797ADF42B20}" dt="2023-08-31T21:55:14.413" v="39" actId="1076"/>
          <ac:picMkLst>
            <pc:docMk/>
            <pc:sldMk cId="3393245297" sldId="313"/>
            <ac:picMk id="3" creationId="{5DC9FF76-2366-4DD2-B1C1-6A3187C363F3}"/>
          </ac:picMkLst>
        </pc:picChg>
        <pc:picChg chg="del">
          <ac:chgData name="Ellsworth, Tricia" userId="01d6a956-2361-406b-8257-931c99b3a1b5" providerId="ADAL" clId="{0DBD4284-AB21-44F7-AB90-0797ADF42B20}" dt="2023-08-31T21:54:40.700" v="28" actId="21"/>
          <ac:picMkLst>
            <pc:docMk/>
            <pc:sldMk cId="3393245297" sldId="313"/>
            <ac:picMk id="4" creationId="{59454471-0B66-443E-9F99-E45A3C25CB69}"/>
          </ac:picMkLst>
        </pc:picChg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52492620" sldId="314"/>
        </pc:sldMkLst>
      </pc:sldChg>
      <pc:sldChg chg="addSp delSp modSp new mod ord modClrScheme chgLayout">
        <pc:chgData name="Ellsworth, Tricia" userId="01d6a956-2361-406b-8257-931c99b3a1b5" providerId="ADAL" clId="{0DBD4284-AB21-44F7-AB90-0797ADF42B20}" dt="2023-08-31T21:53:49.794" v="8" actId="122"/>
        <pc:sldMkLst>
          <pc:docMk/>
          <pc:sldMk cId="1361120392" sldId="314"/>
        </pc:sldMkLst>
        <pc:spChg chg="del mod ord">
          <ac:chgData name="Ellsworth, Tricia" userId="01d6a956-2361-406b-8257-931c99b3a1b5" providerId="ADAL" clId="{0DBD4284-AB21-44F7-AB90-0797ADF42B20}" dt="2023-08-31T21:53:35.650" v="4" actId="700"/>
          <ac:spMkLst>
            <pc:docMk/>
            <pc:sldMk cId="1361120392" sldId="314"/>
            <ac:spMk id="2" creationId="{DD7FB37F-B6D9-3F3A-CAB3-0C801F928E3D}"/>
          </ac:spMkLst>
        </pc:spChg>
        <pc:spChg chg="add mod ord">
          <ac:chgData name="Ellsworth, Tricia" userId="01d6a956-2361-406b-8257-931c99b3a1b5" providerId="ADAL" clId="{0DBD4284-AB21-44F7-AB90-0797ADF42B20}" dt="2023-08-31T21:53:49.794" v="8" actId="122"/>
          <ac:spMkLst>
            <pc:docMk/>
            <pc:sldMk cId="1361120392" sldId="314"/>
            <ac:spMk id="3" creationId="{615535C4-1B7C-D6A9-13C4-5B8BB79447A8}"/>
          </ac:spMkLst>
        </pc:spChg>
        <pc:spChg chg="add mod ord">
          <ac:chgData name="Ellsworth, Tricia" userId="01d6a956-2361-406b-8257-931c99b3a1b5" providerId="ADAL" clId="{0DBD4284-AB21-44F7-AB90-0797ADF42B20}" dt="2023-08-31T21:53:35.650" v="4" actId="700"/>
          <ac:spMkLst>
            <pc:docMk/>
            <pc:sldMk cId="1361120392" sldId="314"/>
            <ac:spMk id="4" creationId="{247AEFBC-CA27-CBAF-DF88-91696FDA790F}"/>
          </ac:spMkLst>
        </pc:spChg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1502710472" sldId="315"/>
        </pc:sldMkLst>
      </pc:sldChg>
      <pc:sldChg chg="addSp modSp new add del mod">
        <pc:chgData name="Ellsworth, Tricia" userId="01d6a956-2361-406b-8257-931c99b3a1b5" providerId="ADAL" clId="{0DBD4284-AB21-44F7-AB90-0797ADF42B20}" dt="2023-08-31T21:54:30.834" v="25" actId="1076"/>
        <pc:sldMkLst>
          <pc:docMk/>
          <pc:sldMk cId="3628323048" sldId="315"/>
        </pc:sldMkLst>
        <pc:picChg chg="add mod">
          <ac:chgData name="Ellsworth, Tricia" userId="01d6a956-2361-406b-8257-931c99b3a1b5" providerId="ADAL" clId="{0DBD4284-AB21-44F7-AB90-0797ADF42B20}" dt="2023-08-31T21:54:30.834" v="25" actId="1076"/>
          <ac:picMkLst>
            <pc:docMk/>
            <pc:sldMk cId="3628323048" sldId="315"/>
            <ac:picMk id="2" creationId="{02B936F1-5C1B-16F7-582A-27B40A590A1F}"/>
          </ac:picMkLst>
        </pc:picChg>
      </pc:sldChg>
      <pc:sldChg chg="add del">
        <pc:chgData name="Ellsworth, Tricia" userId="01d6a956-2361-406b-8257-931c99b3a1b5" providerId="ADAL" clId="{0DBD4284-AB21-44F7-AB90-0797ADF42B20}" dt="2023-08-31T21:54:15.067" v="19"/>
        <pc:sldMkLst>
          <pc:docMk/>
          <pc:sldMk cId="2205970329" sldId="316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3003315178" sldId="316"/>
        </pc:sldMkLst>
      </pc:sldChg>
      <pc:sldChg chg="addSp modSp new mod">
        <pc:chgData name="Ellsworth, Tricia" userId="01d6a956-2361-406b-8257-931c99b3a1b5" providerId="ADAL" clId="{0DBD4284-AB21-44F7-AB90-0797ADF42B20}" dt="2023-08-31T21:54:51.643" v="33" actId="1076"/>
        <pc:sldMkLst>
          <pc:docMk/>
          <pc:sldMk cId="4098814569" sldId="316"/>
        </pc:sldMkLst>
        <pc:picChg chg="add mod">
          <ac:chgData name="Ellsworth, Tricia" userId="01d6a956-2361-406b-8257-931c99b3a1b5" providerId="ADAL" clId="{0DBD4284-AB21-44F7-AB90-0797ADF42B20}" dt="2023-08-31T21:54:51.643" v="33" actId="1076"/>
          <ac:picMkLst>
            <pc:docMk/>
            <pc:sldMk cId="4098814569" sldId="316"/>
            <ac:picMk id="2" creationId="{80087612-2AB0-975C-B96B-E888B9A15EDD}"/>
          </ac:picMkLst>
        </pc:picChg>
      </pc:sldChg>
      <pc:sldChg chg="add del">
        <pc:chgData name="Ellsworth, Tricia" userId="01d6a956-2361-406b-8257-931c99b3a1b5" providerId="ADAL" clId="{0DBD4284-AB21-44F7-AB90-0797ADF42B20}" dt="2023-08-31T21:54:14.753" v="18"/>
        <pc:sldMkLst>
          <pc:docMk/>
          <pc:sldMk cId="2073082376" sldId="317"/>
        </pc:sldMkLst>
      </pc:sldChg>
      <pc:sldChg chg="del">
        <pc:chgData name="Ellsworth, Tricia" userId="01d6a956-2361-406b-8257-931c99b3a1b5" providerId="ADAL" clId="{0DBD4284-AB21-44F7-AB90-0797ADF42B20}" dt="2023-08-31T21:53:26.992" v="0" actId="47"/>
        <pc:sldMkLst>
          <pc:docMk/>
          <pc:sldMk cId="2575107041" sldId="31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3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1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8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4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5535C4-1B7C-D6A9-13C4-5B8BB7944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Internet Search Tips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47AEFBC-CA27-CBAF-DF88-91696FDA7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2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C58898-82E4-4AFC-A10A-C901690703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31" t="28538" r="33553" b="23743"/>
          <a:stretch/>
        </p:blipFill>
        <p:spPr>
          <a:xfrm>
            <a:off x="2212002" y="341514"/>
            <a:ext cx="7274898" cy="577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8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B936F1-5C1B-16F7-582A-27B40A590A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47" t="59415" r="32895" b="27018"/>
          <a:stretch/>
        </p:blipFill>
        <p:spPr>
          <a:xfrm>
            <a:off x="180627" y="1217256"/>
            <a:ext cx="11662050" cy="249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32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7068B-038E-4CAD-B653-9C6C257A5E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0" y="84139"/>
            <a:ext cx="10058400" cy="647382"/>
          </a:xfrm>
        </p:spPr>
        <p:txBody>
          <a:bodyPr>
            <a:normAutofit fontScale="90000"/>
          </a:bodyPr>
          <a:lstStyle/>
          <a:p>
            <a:r>
              <a:rPr lang="en-US" dirty="0"/>
              <a:t>Tips and Tricks for Searching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C9FF76-2366-4DD2-B1C1-6A3187C363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42" t="39858" r="32895" b="12748"/>
          <a:stretch/>
        </p:blipFill>
        <p:spPr>
          <a:xfrm>
            <a:off x="1913923" y="673037"/>
            <a:ext cx="7291037" cy="551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4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087612-2AB0-975C-B96B-E888B9A15E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69" t="28070" r="32895" b="24445"/>
          <a:stretch/>
        </p:blipFill>
        <p:spPr>
          <a:xfrm>
            <a:off x="2284130" y="140148"/>
            <a:ext cx="7623739" cy="586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81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B8500-63F9-42A0-B7F0-A08CA325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Online Behavior Review Packet</a:t>
            </a:r>
          </a:p>
        </p:txBody>
      </p:sp>
    </p:spTree>
    <p:extLst>
      <p:ext uri="{BB962C8B-B14F-4D97-AF65-F5344CB8AC3E}">
        <p14:creationId xmlns:p14="http://schemas.microsoft.com/office/powerpoint/2010/main" val="3936806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EDEDF6A-DC51-46B0-A9BE-340AB53D9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1F135-C074-4E6A-AECF-5FBE41B42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D10B95-174C-4E7D-8CB3-85208186288D}">
  <ds:schemaRefs>
    <ds:schemaRef ds:uri="968dbe4d-483c-4bd7-8c7b-287a3305d3b6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2816622-cc35-45ff-b38d-8694946a657f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13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Internet Search Tips</vt:lpstr>
      <vt:lpstr>PowerPoint Presentation</vt:lpstr>
      <vt:lpstr>PowerPoint Presentation</vt:lpstr>
      <vt:lpstr>Tips and Tricks for Searching </vt:lpstr>
      <vt:lpstr>PowerPoint Presentation</vt:lpstr>
      <vt:lpstr>Complete Online Behavior Review Packet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Edutyping</dc:title>
  <dc:creator>Ellsworth, Tricia</dc:creator>
  <cp:lastModifiedBy>Ellsworth, Tricia</cp:lastModifiedBy>
  <cp:revision>2</cp:revision>
  <dcterms:created xsi:type="dcterms:W3CDTF">2023-08-31T17:07:23Z</dcterms:created>
  <dcterms:modified xsi:type="dcterms:W3CDTF">2023-08-31T21:55:16Z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